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8" y="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79EFF-61D0-2883-3C47-1782AE95C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7122B3-EF19-1AEC-BE9E-B265265F5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268A7-EF97-818F-9347-E90BF2F7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CB1C6-C41E-B86A-FD28-1BDF396E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A1EA3-CBE9-9A37-7410-077E97C8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3E574-EAF5-5A91-1625-7BE4D7D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850AA-BB61-F6E9-34A5-70E6BE66E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A84-8244-FF44-B361-FD411204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AB54C-226E-4436-3723-ED2D2A4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E2A39-BB56-65D2-13AB-05A0C651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4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9A311D-A04D-7F00-EDD8-92FAB6E96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A5413-18FB-22B2-B122-423E0F3AA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ECB49-B73A-611A-505E-5A185FE6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B3E634-AD06-0909-F4E0-6DB34003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C6B72-06EC-C176-268F-D18A3E78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9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E2D70-C717-8814-4949-C60687FE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CA6CB-373A-96E0-FFCB-E906B6417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ABC66-0528-5179-C48E-CFD042E9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E4065-455B-1B07-F342-709022F8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AF90A-9B93-918C-C076-7653B903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0A87C-8051-AE9D-3C1C-7AC54655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DBB65-79B8-69C2-4F5E-0E8862509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8A012-682A-AB07-BDFB-5DED074A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37299-05AC-FBF4-8C71-E66E2CEE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B61BF-2C57-DC56-5F77-E0897C66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18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03A0E-4048-1567-F2A3-97A53B31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CA7FF-ADD0-EE76-718F-F994DCE84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5B835-3B03-0EE7-8C80-D5CCB159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58B-C1C6-3337-0AB3-DCDBFC3C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FC1A9-D36F-054D-7028-B3E0A2FA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6602DD-5236-0CC1-589F-2B59DD92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7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0D7CB-FFA1-1287-D67F-ABB1F439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ACA3D-B0BF-4E83-9A31-C10C94BD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5CC69-1BF0-3416-94EB-9AB27FDE7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878171-7385-B931-0D9F-E29FD8B6D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755A8A-222B-C4A6-7393-38369CDA0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C5E907-E0F0-AF50-DC05-FF9AF7C1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552701-6B52-6B18-755E-31B17F5A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6CC491-4794-5517-8B4B-4962842D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6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FE704-3B55-274C-72EF-7D0F1260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4958B6-435C-8E4F-851D-694989E6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32B174-AAC3-E342-6C06-F862CFD8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674209-9FC9-29FE-2D8E-387ED85B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8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E688A2-A36B-842B-707C-A36A633A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19EC2F-3C7B-7657-E3DB-A810FF4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6050F-B379-6A78-54A8-020774E2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C0C00-375D-8911-5FE9-356BAD1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83331-8B27-FDC9-BD44-9C9892CF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69E555-BC14-DB1D-8382-BF599BB98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83E83D-41F5-31B4-CB6D-3B833C66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6086F-3442-DEB5-2994-B63CEE25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F6DB55-0435-0C5F-F66E-9E73E63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088C2-0C35-3572-C7C4-A1D6BF30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CC248A-F0A3-EF64-4C01-4DCF6E095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35B8D-0FB9-AFE6-7D71-D07EB3FA1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A185DF-1030-974B-61F9-30F1B3F9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76CF2-0098-DD69-B820-4F2B24A2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E2E795-4F06-7ED4-7366-5D8720DD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671419-C381-EE1B-F8F2-4BBCD1A6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0244E-2C0A-779E-98B9-E40972D5F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0306D-1AF5-671D-6281-C0F91118C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5727-2AC9-4038-B5ED-4FEE571B4F5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5B08D-CBA8-7267-2A8D-9FF345751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41809-0D9D-C922-3ABC-EEBBFF4B6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E3EC-50E5-4BF5-8AA4-CEF392719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05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4D273-785D-1CB3-E683-1D165E7A3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Google Map API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33BFF0-AB11-78AB-16AF-48F0A90311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201866270 </a:t>
            </a:r>
            <a:r>
              <a:rPr lang="ko-KR" altLang="en-US" dirty="0"/>
              <a:t>김단아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46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D8745-311B-62CD-DC31-4FABA37A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3" y="352169"/>
            <a:ext cx="8864786" cy="61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54" y="210665"/>
            <a:ext cx="2102708" cy="419529"/>
          </a:xfrm>
        </p:spPr>
        <p:txBody>
          <a:bodyPr>
            <a:normAutofit fontScale="90000"/>
          </a:bodyPr>
          <a:lstStyle/>
          <a:p>
            <a:r>
              <a:rPr lang="ko-KR" altLang="en-US" sz="2400"/>
              <a:t>실행화면</a:t>
            </a:r>
            <a:endParaRPr lang="ko-KR" altLang="en-US" sz="2400" dirty="0"/>
          </a:p>
        </p:txBody>
      </p:sp>
      <p:pic>
        <p:nvPicPr>
          <p:cNvPr id="3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E2386B7A-472B-EB9C-2FA6-C7AB1A9DA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223" y="1007677"/>
            <a:ext cx="9563100" cy="53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FF0D1-4B24-F528-E528-45EE3202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-Cloud.google.com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접속</a:t>
            </a:r>
            <a:b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z="1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발급받기 위해</a:t>
            </a:r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콘솔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0E1E4-52FE-ED38-7DB4-7962D905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227"/>
            <a:ext cx="12192000" cy="28172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C89F67-FF79-3F60-F412-398484BD8572}"/>
              </a:ext>
            </a:extLst>
          </p:cNvPr>
          <p:cNvSpPr/>
          <p:nvPr/>
        </p:nvSpPr>
        <p:spPr>
          <a:xfrm>
            <a:off x="9687697" y="1878227"/>
            <a:ext cx="691978" cy="4015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35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선택</a:t>
            </a:r>
            <a:b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 프로젝트를 통해 프로젝트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425B84-66A6-AAAA-9027-055194B6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5" y="1261520"/>
            <a:ext cx="7640353" cy="52010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CF572E-6A0B-0E05-8813-CC8785DFF4BE}"/>
              </a:ext>
            </a:extLst>
          </p:cNvPr>
          <p:cNvSpPr/>
          <p:nvPr/>
        </p:nvSpPr>
        <p:spPr>
          <a:xfrm>
            <a:off x="1878226" y="1526059"/>
            <a:ext cx="1198606" cy="370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F5627F-B745-E70C-9D6C-4C2BC806F693}"/>
              </a:ext>
            </a:extLst>
          </p:cNvPr>
          <p:cNvSpPr/>
          <p:nvPr/>
        </p:nvSpPr>
        <p:spPr>
          <a:xfrm>
            <a:off x="7090718" y="2265405"/>
            <a:ext cx="1198606" cy="370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52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498908-4E7D-1D70-A7E6-3C4430DE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3" y="2035475"/>
            <a:ext cx="4105274" cy="2386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1577DC-837A-2326-57FE-C49CA8AD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77" y="2035475"/>
            <a:ext cx="2254046" cy="38923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011148-A509-02E5-CFBB-88477CDC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283" y="2638167"/>
            <a:ext cx="4337467" cy="20315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C0F84D-8214-C812-A54D-D03509F74C25}"/>
              </a:ext>
            </a:extLst>
          </p:cNvPr>
          <p:cNvSpPr/>
          <p:nvPr/>
        </p:nvSpPr>
        <p:spPr>
          <a:xfrm>
            <a:off x="4924167" y="3861486"/>
            <a:ext cx="1902942" cy="370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197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6" y="99455"/>
            <a:ext cx="10515600" cy="543097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구글지도에서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사용하는것은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 방식이다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06FDB-1432-A15A-9FCA-80DE8FF4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5" y="1404063"/>
            <a:ext cx="6320350" cy="2784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BD14F7-F209-0EEF-BC27-FB4D23E458E5}"/>
              </a:ext>
            </a:extLst>
          </p:cNvPr>
          <p:cNvSpPr/>
          <p:nvPr/>
        </p:nvSpPr>
        <p:spPr>
          <a:xfrm>
            <a:off x="3111842" y="2032687"/>
            <a:ext cx="2984158" cy="370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3629D1-C435-AD85-3DCC-E57CD411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26" y="3972606"/>
            <a:ext cx="5996631" cy="19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2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40" y="300581"/>
            <a:ext cx="10515600" cy="101883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프롬프트 창에서 복사한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키를 붙여넣기 한다</a:t>
            </a:r>
            <a:b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SHA1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인증서 지문 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338A7-7E9F-4764-2635-9560DDFC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86" y="1530556"/>
            <a:ext cx="4433103" cy="47511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95525F-E2D2-3A40-A9BA-33A689E8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5550295" y="2043635"/>
            <a:ext cx="5803505" cy="954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BAFE9-5A12-B968-B4E8-745580947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40" y="3553013"/>
            <a:ext cx="5778458" cy="21993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21F21C-E538-2CF3-1C5F-5327B6BCD9C3}"/>
              </a:ext>
            </a:extLst>
          </p:cNvPr>
          <p:cNvSpPr/>
          <p:nvPr/>
        </p:nvSpPr>
        <p:spPr>
          <a:xfrm>
            <a:off x="541637" y="5671751"/>
            <a:ext cx="619899" cy="3089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061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Google Map Platform</a:t>
            </a:r>
            <a:r>
              <a:rPr lang="ko-KR" altLang="en-US" sz="2400" dirty="0"/>
              <a:t>선택 후</a:t>
            </a:r>
            <a:br>
              <a:rPr lang="en-US" altLang="ko-KR" sz="2400" dirty="0"/>
            </a:br>
            <a:r>
              <a:rPr lang="en-US" altLang="ko-KR" sz="2400" dirty="0"/>
              <a:t>Maps SDK for Android </a:t>
            </a:r>
            <a:r>
              <a:rPr lang="ko-KR" altLang="en-US" sz="2400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8EAB0-06CA-EAE6-0374-E2F1BA24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3" y="1913618"/>
            <a:ext cx="4562347" cy="1558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DCA10-64AD-9C94-0FCF-73E064BA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167" y="3063875"/>
            <a:ext cx="1537520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F737E1-94A0-204D-343F-C74F0F988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66" y="3358850"/>
            <a:ext cx="5663900" cy="3134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C9BD2-BC23-803D-BA5E-0A84D85E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476" y="1832021"/>
            <a:ext cx="6332838" cy="15268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E7D1F2-C263-C215-01A5-005D4CA2C26E}"/>
              </a:ext>
            </a:extLst>
          </p:cNvPr>
          <p:cNvSpPr/>
          <p:nvPr/>
        </p:nvSpPr>
        <p:spPr>
          <a:xfrm>
            <a:off x="1836456" y="4522573"/>
            <a:ext cx="1720231" cy="28541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31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8" y="86640"/>
            <a:ext cx="10515600" cy="252192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안드로이드 스튜디오 실행</a:t>
            </a:r>
            <a:br>
              <a:rPr lang="en-US" altLang="ko-KR" sz="2400" dirty="0"/>
            </a:br>
            <a:r>
              <a:rPr lang="ko-KR" altLang="en-US" sz="2400" dirty="0"/>
              <a:t>우선 </a:t>
            </a:r>
            <a:r>
              <a:rPr lang="en-US" altLang="ko-KR" sz="2400" dirty="0"/>
              <a:t>google play services</a:t>
            </a:r>
            <a:r>
              <a:rPr lang="ko-KR" altLang="en-US" sz="2400" dirty="0"/>
              <a:t>가 설치 되어있어야 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build grade(Module)</a:t>
            </a:r>
            <a:r>
              <a:rPr lang="ko-KR" altLang="en-US" sz="2400" dirty="0"/>
              <a:t>에서 </a:t>
            </a:r>
            <a:r>
              <a:rPr lang="en-US" altLang="ko-KR" sz="2400" dirty="0"/>
              <a:t>implementation 'com.google.android.gms:play-services-maps:18.1.0’ </a:t>
            </a:r>
            <a:r>
              <a:rPr lang="ko-KR" altLang="en-US" sz="2400" dirty="0"/>
              <a:t>추가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Sync Now</a:t>
            </a:r>
            <a:r>
              <a:rPr lang="ko-KR" altLang="en-US" sz="2400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3E04B-4985-FD28-293C-0CCE85A3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378" y="3568923"/>
            <a:ext cx="4706766" cy="1536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EE7F87-5963-54C9-BD80-4F6893B8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61" y="2991626"/>
            <a:ext cx="4177461" cy="30693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139FEF-3366-E500-F7F6-CE83D1A51A0A}"/>
              </a:ext>
            </a:extLst>
          </p:cNvPr>
          <p:cNvSpPr/>
          <p:nvPr/>
        </p:nvSpPr>
        <p:spPr>
          <a:xfrm>
            <a:off x="889685" y="5579075"/>
            <a:ext cx="1902942" cy="22242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31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FB30-EADB-E3A4-596B-95F735A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Android manifest.xml </a:t>
            </a:r>
            <a:r>
              <a:rPr lang="ko-KR" altLang="en-US" sz="2400" dirty="0"/>
              <a:t>파일에서 </a:t>
            </a:r>
            <a:br>
              <a:rPr lang="en-US" altLang="ko-KR" sz="2400" dirty="0"/>
            </a:br>
            <a:r>
              <a:rPr lang="ko-KR" altLang="en-US" sz="2400" dirty="0"/>
              <a:t>아래 코드 추가 </a:t>
            </a:r>
            <a:r>
              <a:rPr lang="en-US" altLang="ko-KR" sz="2400" dirty="0"/>
              <a:t>value</a:t>
            </a:r>
            <a:r>
              <a:rPr lang="ko-KR" altLang="en-US" sz="2400" dirty="0"/>
              <a:t>값에 발급받은 키 값을 붙여넣기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627BB3-451A-DD1E-0FA0-E20F9C53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4" y="1563129"/>
            <a:ext cx="8058150" cy="1571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2892D0-BC02-C50B-0309-185794D4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44" y="3897186"/>
            <a:ext cx="885825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C1BD2-CDDC-0C32-E2F0-53B41DB0CAA3}"/>
              </a:ext>
            </a:extLst>
          </p:cNvPr>
          <p:cNvSpPr txBox="1"/>
          <p:nvPr/>
        </p:nvSpPr>
        <p:spPr>
          <a:xfrm>
            <a:off x="1019432" y="3527854"/>
            <a:ext cx="493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Layout - </a:t>
            </a:r>
            <a:r>
              <a:rPr lang="en-US" altLang="ko-KR" dirty="0" err="1"/>
              <a:t>activitymain</a:t>
            </a:r>
            <a:r>
              <a:rPr lang="ko-KR" altLang="en-US" dirty="0"/>
              <a:t>파일에서 아래 코드 추가</a:t>
            </a:r>
          </a:p>
        </p:txBody>
      </p:sp>
    </p:spTree>
    <p:extLst>
      <p:ext uri="{BB962C8B-B14F-4D97-AF65-F5344CB8AC3E}">
        <p14:creationId xmlns:p14="http://schemas.microsoft.com/office/powerpoint/2010/main" val="2439725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123</Words>
  <Application>Microsoft Office PowerPoint</Application>
  <PresentationFormat>와이드스크린</PresentationFormat>
  <Paragraphs>11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함초롬돋움</vt:lpstr>
      <vt:lpstr>Arial</vt:lpstr>
      <vt:lpstr>Office 테마</vt:lpstr>
      <vt:lpstr>Google Map API</vt:lpstr>
      <vt:lpstr>-Cloud.google.com에 접속 -api 를 발급받기 위해 콘솔 클릭</vt:lpstr>
      <vt:lpstr>-프로젝트 선택 -새 프로젝트를 통해 프로젝트 생성</vt:lpstr>
      <vt:lpstr>PowerPoint 프레젠테이션</vt:lpstr>
      <vt:lpstr>구글지도에서 사용하는것은 api키 방식이다.</vt:lpstr>
      <vt:lpstr>프롬프트 창에서 복사한 API키를 붙여넣기 한다 SHA1 인증서 지문 복사</vt:lpstr>
      <vt:lpstr>Google Map Platform선택 후 Maps SDK for Android 선택</vt:lpstr>
      <vt:lpstr>안드로이드 스튜디오 실행 우선 google play services가 설치 되어있어야 한다.  build grade(Module)에서 implementation 'com.google.android.gms:play-services-maps:18.1.0’ 추가  Sync Now클릭</vt:lpstr>
      <vt:lpstr>Android manifest.xml 파일에서  아래 코드 추가 value값에 발급받은 키 값을 붙여넣기</vt:lpstr>
      <vt:lpstr>PowerPoint 프레젠테이션</vt:lpstr>
      <vt:lpstr>실행화면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Map API</dc:title>
  <dc:creator>kim dana</dc:creator>
  <cp:lastModifiedBy>kim dana</cp:lastModifiedBy>
  <cp:revision>1</cp:revision>
  <dcterms:created xsi:type="dcterms:W3CDTF">2023-06-12T20:33:22Z</dcterms:created>
  <dcterms:modified xsi:type="dcterms:W3CDTF">2023-06-12T20:47:14Z</dcterms:modified>
</cp:coreProperties>
</file>